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ow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608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eting" userId="fb5b689c-c9e3-413c-8a0f-5538d567a5ea" providerId="ADAL" clId="{1DF18E62-84F6-48A4-A374-C8F42CD55FC3}"/>
    <pc:docChg chg="modSld">
      <pc:chgData name="Marketing" userId="fb5b689c-c9e3-413c-8a0f-5538d567a5ea" providerId="ADAL" clId="{1DF18E62-84F6-48A4-A374-C8F42CD55FC3}" dt="2023-09-07T09:04:51.087" v="4" actId="14100"/>
      <pc:docMkLst>
        <pc:docMk/>
      </pc:docMkLst>
      <pc:sldChg chg="modSp mod">
        <pc:chgData name="Marketing" userId="fb5b689c-c9e3-413c-8a0f-5538d567a5ea" providerId="ADAL" clId="{1DF18E62-84F6-48A4-A374-C8F42CD55FC3}" dt="2023-09-07T09:04:51.087" v="4" actId="14100"/>
        <pc:sldMkLst>
          <pc:docMk/>
          <pc:sldMk cId="0" sldId="257"/>
        </pc:sldMkLst>
        <pc:spChg chg="mod">
          <ac:chgData name="Marketing" userId="fb5b689c-c9e3-413c-8a0f-5538d567a5ea" providerId="ADAL" clId="{1DF18E62-84F6-48A4-A374-C8F42CD55FC3}" dt="2023-09-07T09:04:36.967" v="1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Marketing" userId="fb5b689c-c9e3-413c-8a0f-5538d567a5ea" providerId="ADAL" clId="{1DF18E62-84F6-48A4-A374-C8F42CD55FC3}" dt="2023-09-07T09:04:51.087" v="4" actId="14100"/>
          <ac:spMkLst>
            <pc:docMk/>
            <pc:sldMk cId="0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56500" cy="756000"/>
          </a:xfrm>
          <a:custGeom>
            <a:avLst/>
            <a:gdLst/>
            <a:ahLst/>
            <a:cxnLst/>
            <a:rect l="l" t="t" r="r" b="b"/>
            <a:pathLst>
              <a:path w="7790396" h="1478237">
                <a:moveTo>
                  <a:pt x="0" y="0"/>
                </a:moveTo>
                <a:lnTo>
                  <a:pt x="7790396" y="0"/>
                </a:lnTo>
                <a:lnTo>
                  <a:pt x="7790396" y="1478237"/>
                </a:lnTo>
                <a:lnTo>
                  <a:pt x="0" y="1478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4253" b="-39275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H="1">
            <a:off x="-3" y="9747712"/>
            <a:ext cx="7556501" cy="945688"/>
          </a:xfrm>
          <a:custGeom>
            <a:avLst/>
            <a:gdLst/>
            <a:ahLst/>
            <a:cxnLst/>
            <a:rect l="l" t="t" r="r" b="b"/>
            <a:pathLst>
              <a:path w="7790396" h="1478237">
                <a:moveTo>
                  <a:pt x="7790396" y="0"/>
                </a:moveTo>
                <a:lnTo>
                  <a:pt x="0" y="0"/>
                </a:lnTo>
                <a:lnTo>
                  <a:pt x="0" y="1478237"/>
                </a:lnTo>
                <a:lnTo>
                  <a:pt x="7790396" y="1478237"/>
                </a:lnTo>
                <a:lnTo>
                  <a:pt x="779039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4253" b="-39275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95676" y="9936000"/>
            <a:ext cx="1573798" cy="550829"/>
          </a:xfrm>
          <a:custGeom>
            <a:avLst/>
            <a:gdLst/>
            <a:ahLst/>
            <a:cxnLst/>
            <a:rect l="l" t="t" r="r" b="b"/>
            <a:pathLst>
              <a:path w="1573798" h="550829">
                <a:moveTo>
                  <a:pt x="0" y="0"/>
                </a:moveTo>
                <a:lnTo>
                  <a:pt x="1573798" y="0"/>
                </a:lnTo>
                <a:lnTo>
                  <a:pt x="1573798" y="550829"/>
                </a:lnTo>
                <a:lnTo>
                  <a:pt x="0" y="550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-1" y="5337988"/>
            <a:ext cx="7556499" cy="0"/>
          </a:xfrm>
          <a:prstGeom prst="line">
            <a:avLst/>
          </a:prstGeom>
          <a:ln w="38100" cap="flat">
            <a:solidFill>
              <a:srgbClr val="0063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400244" y="1807428"/>
            <a:ext cx="2023487" cy="2395534"/>
            <a:chOff x="0" y="0"/>
            <a:chExt cx="2697983" cy="319404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97983" cy="3194045"/>
              <a:chOff x="0" y="0"/>
              <a:chExt cx="409104" cy="4843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09104" cy="484324"/>
              </a:xfrm>
              <a:custGeom>
                <a:avLst/>
                <a:gdLst/>
                <a:ahLst/>
                <a:cxnLst/>
                <a:rect l="l" t="t" r="r" b="b"/>
                <a:pathLst>
                  <a:path w="409104" h="484324">
                    <a:moveTo>
                      <a:pt x="0" y="0"/>
                    </a:moveTo>
                    <a:lnTo>
                      <a:pt x="409104" y="0"/>
                    </a:lnTo>
                    <a:lnTo>
                      <a:pt x="409104" y="484324"/>
                    </a:lnTo>
                    <a:lnTo>
                      <a:pt x="0" y="48432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85499" tIns="85499" rIns="85499" bIns="85499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190810" y="78568"/>
              <a:ext cx="2316363" cy="2316363"/>
            </a:xfrm>
            <a:custGeom>
              <a:avLst/>
              <a:gdLst/>
              <a:ahLst/>
              <a:cxnLst/>
              <a:rect l="l" t="t" r="r" b="b"/>
              <a:pathLst>
                <a:path w="2316363" h="2316363">
                  <a:moveTo>
                    <a:pt x="0" y="0"/>
                  </a:moveTo>
                  <a:lnTo>
                    <a:pt x="2316363" y="0"/>
                  </a:lnTo>
                  <a:lnTo>
                    <a:pt x="2316363" y="2316363"/>
                  </a:lnTo>
                  <a:lnTo>
                    <a:pt x="0" y="2316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90810" y="2508850"/>
              <a:ext cx="2316363" cy="620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5"/>
                </a:lnSpc>
              </a:pPr>
              <a:r>
                <a:rPr lang="en-US" sz="1418">
                  <a:solidFill>
                    <a:srgbClr val="006341"/>
                  </a:solidFill>
                  <a:latin typeface="Now Bold"/>
                </a:rPr>
                <a:t>^ Athletics NI- ^ </a:t>
              </a:r>
            </a:p>
            <a:p>
              <a:pPr algn="ctr">
                <a:lnSpc>
                  <a:spcPts val="1985"/>
                </a:lnSpc>
                <a:spcBef>
                  <a:spcPct val="0"/>
                </a:spcBef>
              </a:pPr>
              <a:r>
                <a:rPr lang="en-US" sz="1418">
                  <a:solidFill>
                    <a:srgbClr val="006341"/>
                  </a:solidFill>
                  <a:latin typeface="Now Bold"/>
                </a:rPr>
                <a:t>Safeguarding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91899" y="1807428"/>
            <a:ext cx="2453457" cy="2395534"/>
            <a:chOff x="0" y="0"/>
            <a:chExt cx="720895" cy="7038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0895" cy="703875"/>
            </a:xfrm>
            <a:custGeom>
              <a:avLst/>
              <a:gdLst/>
              <a:ahLst/>
              <a:cxnLst/>
              <a:rect l="l" t="t" r="r" b="b"/>
              <a:pathLst>
                <a:path w="720895" h="703875">
                  <a:moveTo>
                    <a:pt x="0" y="0"/>
                  </a:moveTo>
                  <a:lnTo>
                    <a:pt x="720895" y="0"/>
                  </a:lnTo>
                  <a:lnTo>
                    <a:pt x="720895" y="703875"/>
                  </a:lnTo>
                  <a:lnTo>
                    <a:pt x="0" y="703875"/>
                  </a:lnTo>
                  <a:close/>
                </a:path>
              </a:pathLst>
            </a:custGeom>
            <a:solidFill>
              <a:srgbClr val="00634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8831" tIns="58831" rIns="58831" bIns="58831" rtlCol="0" anchor="ctr"/>
            <a:lstStyle/>
            <a:p>
              <a:pPr algn="ctr">
                <a:lnSpc>
                  <a:spcPts val="2066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849730" y="1936270"/>
            <a:ext cx="2137795" cy="2137849"/>
            <a:chOff x="0" y="0"/>
            <a:chExt cx="727443" cy="7274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7443" cy="727461"/>
            </a:xfrm>
            <a:custGeom>
              <a:avLst/>
              <a:gdLst/>
              <a:ahLst/>
              <a:cxnLst/>
              <a:rect l="l" t="t" r="r" b="b"/>
              <a:pathLst>
                <a:path w="727443" h="727461">
                  <a:moveTo>
                    <a:pt x="0" y="0"/>
                  </a:moveTo>
                  <a:lnTo>
                    <a:pt x="727443" y="0"/>
                  </a:lnTo>
                  <a:lnTo>
                    <a:pt x="727443" y="727461"/>
                  </a:lnTo>
                  <a:lnTo>
                    <a:pt x="0" y="727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56000" y="6821779"/>
            <a:ext cx="2453457" cy="2395534"/>
            <a:chOff x="0" y="0"/>
            <a:chExt cx="3271276" cy="3194045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271276" cy="3194045"/>
              <a:chOff x="0" y="0"/>
              <a:chExt cx="720895" cy="70387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20895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720895" h="703875">
                    <a:moveTo>
                      <a:pt x="0" y="0"/>
                    </a:moveTo>
                    <a:lnTo>
                      <a:pt x="720895" y="0"/>
                    </a:lnTo>
                    <a:lnTo>
                      <a:pt x="720895" y="703875"/>
                    </a:lnTo>
                    <a:lnTo>
                      <a:pt x="0" y="703875"/>
                    </a:lnTo>
                    <a:close/>
                  </a:path>
                </a:pathLst>
              </a:custGeom>
              <a:solidFill>
                <a:srgbClr val="006341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8831" tIns="58831" rIns="58831" bIns="58831" rtlCol="0" anchor="ctr"/>
              <a:lstStyle/>
              <a:p>
                <a:pPr algn="ctr">
                  <a:lnSpc>
                    <a:spcPts val="2066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210441" y="171790"/>
              <a:ext cx="2850393" cy="2850465"/>
              <a:chOff x="0" y="0"/>
              <a:chExt cx="727443" cy="72746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27443" cy="727461"/>
              </a:xfrm>
              <a:custGeom>
                <a:avLst/>
                <a:gdLst/>
                <a:ahLst/>
                <a:cxnLst/>
                <a:rect l="l" t="t" r="r" b="b"/>
                <a:pathLst>
                  <a:path w="727443" h="727461">
                    <a:moveTo>
                      <a:pt x="0" y="0"/>
                    </a:moveTo>
                    <a:lnTo>
                      <a:pt x="727443" y="0"/>
                    </a:lnTo>
                    <a:lnTo>
                      <a:pt x="727443" y="727461"/>
                    </a:lnTo>
                    <a:lnTo>
                      <a:pt x="0" y="7274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477456" y="1272293"/>
              <a:ext cx="2316363" cy="983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5"/>
                </a:lnSpc>
                <a:spcBef>
                  <a:spcPct val="0"/>
                </a:spcBef>
              </a:pPr>
              <a:r>
                <a:rPr lang="en-US" sz="1418">
                  <a:solidFill>
                    <a:srgbClr val="000000"/>
                  </a:solidFill>
                  <a:latin typeface="Now Bold"/>
                </a:rPr>
                <a:t>Insert photo of club welfare officer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3981" y="1764271"/>
            <a:ext cx="1627500" cy="2753970"/>
            <a:chOff x="0" y="0"/>
            <a:chExt cx="2169999" cy="367196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28575"/>
              <a:ext cx="2155325" cy="3613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Club Name: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Welfare Officer: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Contact Number: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Email: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</p:txBody>
        </p:sp>
        <p:sp>
          <p:nvSpPr>
            <p:cNvPr id="28" name="AutoShape 28"/>
            <p:cNvSpPr/>
            <p:nvPr/>
          </p:nvSpPr>
          <p:spPr>
            <a:xfrm>
              <a:off x="0" y="625581"/>
              <a:ext cx="2155325" cy="0"/>
            </a:xfrm>
            <a:prstGeom prst="line">
              <a:avLst/>
            </a:prstGeom>
            <a:ln w="381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0" y="1629475"/>
              <a:ext cx="2155325" cy="0"/>
            </a:xfrm>
            <a:prstGeom prst="line">
              <a:avLst/>
            </a:prstGeom>
            <a:ln w="381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14675" y="2626830"/>
              <a:ext cx="2155325" cy="0"/>
            </a:xfrm>
            <a:prstGeom prst="line">
              <a:avLst/>
            </a:prstGeom>
            <a:ln w="381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0" y="3652910"/>
              <a:ext cx="2155325" cy="0"/>
            </a:xfrm>
            <a:prstGeom prst="line">
              <a:avLst/>
            </a:prstGeom>
            <a:ln w="381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176500" y="6642561"/>
            <a:ext cx="1627500" cy="2753970"/>
            <a:chOff x="0" y="0"/>
            <a:chExt cx="2169999" cy="3671960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28575"/>
              <a:ext cx="2155325" cy="3613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Club Name: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Welfare Officer: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Contact Number: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Email: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EF3340"/>
                </a:solidFill>
                <a:latin typeface="Now Bold"/>
              </a:endParaRPr>
            </a:p>
          </p:txBody>
        </p:sp>
        <p:sp>
          <p:nvSpPr>
            <p:cNvPr id="34" name="AutoShape 34"/>
            <p:cNvSpPr/>
            <p:nvPr/>
          </p:nvSpPr>
          <p:spPr>
            <a:xfrm>
              <a:off x="0" y="625581"/>
              <a:ext cx="2155325" cy="0"/>
            </a:xfrm>
            <a:prstGeom prst="line">
              <a:avLst/>
            </a:prstGeom>
            <a:ln w="381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0" y="1629475"/>
              <a:ext cx="2155325" cy="0"/>
            </a:xfrm>
            <a:prstGeom prst="line">
              <a:avLst/>
            </a:prstGeom>
            <a:ln w="381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14675" y="2626830"/>
              <a:ext cx="2155325" cy="0"/>
            </a:xfrm>
            <a:prstGeom prst="line">
              <a:avLst/>
            </a:prstGeom>
            <a:ln w="381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0" y="3652910"/>
              <a:ext cx="2155325" cy="0"/>
            </a:xfrm>
            <a:prstGeom prst="line">
              <a:avLst/>
            </a:prstGeom>
            <a:ln w="381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56000" y="34005"/>
            <a:ext cx="604800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Now Bold"/>
              </a:rPr>
              <a:t>Club Welfare Officers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049992" y="2754503"/>
            <a:ext cx="1737272" cy="7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  <a:spcBef>
                <a:spcPct val="0"/>
              </a:spcBef>
            </a:pPr>
            <a:r>
              <a:rPr lang="en-US" sz="1418" dirty="0">
                <a:solidFill>
                  <a:srgbClr val="000000"/>
                </a:solidFill>
                <a:latin typeface="Now Bold"/>
              </a:rPr>
              <a:t>Insert photo of club welfare officer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03510" y="1119440"/>
            <a:ext cx="443023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Now Bold"/>
              </a:rPr>
              <a:t>Club Male Welfare Officer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96205" y="5885616"/>
            <a:ext cx="456758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Now Bold"/>
              </a:rPr>
              <a:t>Club Female Welfare Officer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549748" y="9936000"/>
            <a:ext cx="1651733" cy="550829"/>
            <a:chOff x="0" y="0"/>
            <a:chExt cx="2202310" cy="734439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2202310" cy="734439"/>
              <a:chOff x="0" y="0"/>
              <a:chExt cx="591944" cy="19740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91944" cy="197405"/>
              </a:xfrm>
              <a:custGeom>
                <a:avLst/>
                <a:gdLst/>
                <a:ahLst/>
                <a:cxnLst/>
                <a:rect l="l" t="t" r="r" b="b"/>
                <a:pathLst>
                  <a:path w="591944" h="197405">
                    <a:moveTo>
                      <a:pt x="0" y="0"/>
                    </a:moveTo>
                    <a:lnTo>
                      <a:pt x="591944" y="0"/>
                    </a:lnTo>
                    <a:lnTo>
                      <a:pt x="591944" y="197405"/>
                    </a:lnTo>
                    <a:lnTo>
                      <a:pt x="0" y="19740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2937" y="219264"/>
              <a:ext cx="2199373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Now Bold"/>
                </a:rPr>
                <a:t>Insert club logo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56500" cy="756000"/>
          </a:xfrm>
          <a:custGeom>
            <a:avLst/>
            <a:gdLst/>
            <a:ahLst/>
            <a:cxnLst/>
            <a:rect l="l" t="t" r="r" b="b"/>
            <a:pathLst>
              <a:path w="7790396" h="1478237">
                <a:moveTo>
                  <a:pt x="0" y="0"/>
                </a:moveTo>
                <a:lnTo>
                  <a:pt x="7790396" y="0"/>
                </a:lnTo>
                <a:lnTo>
                  <a:pt x="7790396" y="1478237"/>
                </a:lnTo>
                <a:lnTo>
                  <a:pt x="0" y="1478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4253" b="-39275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H="1">
            <a:off x="-1" y="9747711"/>
            <a:ext cx="7556500" cy="945689"/>
          </a:xfrm>
          <a:custGeom>
            <a:avLst/>
            <a:gdLst/>
            <a:ahLst/>
            <a:cxnLst/>
            <a:rect l="l" t="t" r="r" b="b"/>
            <a:pathLst>
              <a:path w="7790396" h="1478237">
                <a:moveTo>
                  <a:pt x="7790396" y="0"/>
                </a:moveTo>
                <a:lnTo>
                  <a:pt x="0" y="0"/>
                </a:lnTo>
                <a:lnTo>
                  <a:pt x="0" y="1478237"/>
                </a:lnTo>
                <a:lnTo>
                  <a:pt x="7790396" y="1478237"/>
                </a:lnTo>
                <a:lnTo>
                  <a:pt x="779039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4253" b="-39275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95676" y="9936000"/>
            <a:ext cx="1573798" cy="550829"/>
          </a:xfrm>
          <a:custGeom>
            <a:avLst/>
            <a:gdLst/>
            <a:ahLst/>
            <a:cxnLst/>
            <a:rect l="l" t="t" r="r" b="b"/>
            <a:pathLst>
              <a:path w="1573798" h="550829">
                <a:moveTo>
                  <a:pt x="0" y="0"/>
                </a:moveTo>
                <a:lnTo>
                  <a:pt x="1573798" y="0"/>
                </a:lnTo>
                <a:lnTo>
                  <a:pt x="1573798" y="550829"/>
                </a:lnTo>
                <a:lnTo>
                  <a:pt x="0" y="550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0" y="5321302"/>
            <a:ext cx="7556500" cy="0"/>
          </a:xfrm>
          <a:prstGeom prst="line">
            <a:avLst/>
          </a:prstGeom>
          <a:ln w="38100" cap="flat">
            <a:solidFill>
              <a:srgbClr val="0063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400244" y="1807428"/>
            <a:ext cx="2023487" cy="2395534"/>
            <a:chOff x="0" y="0"/>
            <a:chExt cx="2697983" cy="319404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97983" cy="3194045"/>
              <a:chOff x="0" y="0"/>
              <a:chExt cx="409104" cy="4843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09104" cy="484324"/>
              </a:xfrm>
              <a:custGeom>
                <a:avLst/>
                <a:gdLst/>
                <a:ahLst/>
                <a:cxnLst/>
                <a:rect l="l" t="t" r="r" b="b"/>
                <a:pathLst>
                  <a:path w="409104" h="484324">
                    <a:moveTo>
                      <a:pt x="0" y="0"/>
                    </a:moveTo>
                    <a:lnTo>
                      <a:pt x="409104" y="0"/>
                    </a:lnTo>
                    <a:lnTo>
                      <a:pt x="409104" y="484324"/>
                    </a:lnTo>
                    <a:lnTo>
                      <a:pt x="0" y="48432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85499" tIns="85499" rIns="85499" bIns="85499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190810" y="78568"/>
              <a:ext cx="2316363" cy="2316363"/>
            </a:xfrm>
            <a:custGeom>
              <a:avLst/>
              <a:gdLst/>
              <a:ahLst/>
              <a:cxnLst/>
              <a:rect l="l" t="t" r="r" b="b"/>
              <a:pathLst>
                <a:path w="2316363" h="2316363">
                  <a:moveTo>
                    <a:pt x="0" y="0"/>
                  </a:moveTo>
                  <a:lnTo>
                    <a:pt x="2316363" y="0"/>
                  </a:lnTo>
                  <a:lnTo>
                    <a:pt x="2316363" y="2316363"/>
                  </a:lnTo>
                  <a:lnTo>
                    <a:pt x="0" y="2316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90810" y="2508850"/>
              <a:ext cx="2316363" cy="620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5"/>
                </a:lnSpc>
              </a:pPr>
              <a:r>
                <a:rPr lang="en-US" sz="1418">
                  <a:solidFill>
                    <a:srgbClr val="006341"/>
                  </a:solidFill>
                  <a:latin typeface="Now Bold"/>
                </a:rPr>
                <a:t>^ Athletics NI- ^ </a:t>
              </a:r>
            </a:p>
            <a:p>
              <a:pPr algn="ctr">
                <a:lnSpc>
                  <a:spcPts val="1985"/>
                </a:lnSpc>
                <a:spcBef>
                  <a:spcPct val="0"/>
                </a:spcBef>
              </a:pPr>
              <a:r>
                <a:rPr lang="en-US" sz="1418">
                  <a:solidFill>
                    <a:srgbClr val="006341"/>
                  </a:solidFill>
                  <a:latin typeface="Now Bold"/>
                </a:rPr>
                <a:t>Safeguarding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56000" y="34005"/>
            <a:ext cx="604800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Now Bold"/>
              </a:rPr>
              <a:t>Club Welfare Officers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250120" y="2035205"/>
            <a:ext cx="2309880" cy="1993490"/>
            <a:chOff x="0" y="0"/>
            <a:chExt cx="3079840" cy="2657987"/>
          </a:xfrm>
        </p:grpSpPr>
        <p:sp>
          <p:nvSpPr>
            <p:cNvPr id="14" name="AutoShape 14"/>
            <p:cNvSpPr/>
            <p:nvPr/>
          </p:nvSpPr>
          <p:spPr>
            <a:xfrm>
              <a:off x="723464" y="609829"/>
              <a:ext cx="1632912" cy="0"/>
            </a:xfrm>
            <a:prstGeom prst="line">
              <a:avLst/>
            </a:prstGeom>
            <a:ln w="254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723464" y="1609190"/>
              <a:ext cx="1632912" cy="0"/>
            </a:xfrm>
            <a:prstGeom prst="line">
              <a:avLst/>
            </a:prstGeom>
            <a:ln w="254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079840" cy="2622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Name: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Now Bold"/>
                </a:rPr>
                <a:t>Allister Woods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Contact Number: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Now Bold"/>
                </a:rPr>
                <a:t>07379 125120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Email: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Now Bold"/>
                </a:rPr>
                <a:t>welfare@athleticsni.org</a:t>
              </a: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0" y="2645287"/>
              <a:ext cx="2961600" cy="0"/>
            </a:xfrm>
            <a:prstGeom prst="line">
              <a:avLst/>
            </a:prstGeom>
            <a:ln w="254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49458" y="1168908"/>
            <a:ext cx="466108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Now Bold"/>
              </a:rPr>
              <a:t>Athletics NI Welfare Officer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56000" y="6649379"/>
            <a:ext cx="2453457" cy="2395534"/>
            <a:chOff x="0" y="0"/>
            <a:chExt cx="3271276" cy="319404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3271276" cy="3194045"/>
              <a:chOff x="0" y="0"/>
              <a:chExt cx="720895" cy="7038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20895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720895" h="703875">
                    <a:moveTo>
                      <a:pt x="0" y="0"/>
                    </a:moveTo>
                    <a:lnTo>
                      <a:pt x="720895" y="0"/>
                    </a:lnTo>
                    <a:lnTo>
                      <a:pt x="720895" y="703875"/>
                    </a:lnTo>
                    <a:lnTo>
                      <a:pt x="0" y="703875"/>
                    </a:lnTo>
                    <a:close/>
                  </a:path>
                </a:pathLst>
              </a:custGeom>
              <a:solidFill>
                <a:srgbClr val="006341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6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206880" y="165143"/>
              <a:ext cx="2872963" cy="2872951"/>
              <a:chOff x="0" y="0"/>
              <a:chExt cx="6350025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25786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4403712" y="6859573"/>
            <a:ext cx="2519506" cy="1975146"/>
            <a:chOff x="0" y="0"/>
            <a:chExt cx="3359341" cy="2633528"/>
          </a:xfrm>
        </p:grpSpPr>
        <p:sp>
          <p:nvSpPr>
            <p:cNvPr id="26" name="AutoShape 26"/>
            <p:cNvSpPr/>
            <p:nvPr/>
          </p:nvSpPr>
          <p:spPr>
            <a:xfrm>
              <a:off x="844008" y="612012"/>
              <a:ext cx="1632912" cy="0"/>
            </a:xfrm>
            <a:prstGeom prst="line">
              <a:avLst/>
            </a:prstGeom>
            <a:ln w="254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844008" y="1611373"/>
              <a:ext cx="1632912" cy="0"/>
            </a:xfrm>
            <a:prstGeom prst="line">
              <a:avLst/>
            </a:prstGeom>
            <a:ln w="254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8800" y="-28575"/>
              <a:ext cx="3263328" cy="2622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Name: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Now Bold"/>
                </a:rPr>
                <a:t>Eilish Ward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Contact Number: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Now Bold"/>
                </a:rPr>
                <a:t>07917 901971 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Now Bold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EF3340"/>
                  </a:solidFill>
                  <a:latin typeface="Now Bold"/>
                </a:rPr>
                <a:t>Email: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Now Bold"/>
                </a:rPr>
                <a:t>eilish.ward@athleticsni.org</a:t>
              </a: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0" y="2620828"/>
              <a:ext cx="3359341" cy="0"/>
            </a:xfrm>
            <a:prstGeom prst="line">
              <a:avLst/>
            </a:prstGeom>
            <a:ln w="25400" cap="flat">
              <a:solidFill>
                <a:srgbClr val="00634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71176" y="5885616"/>
            <a:ext cx="493149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Now Bold"/>
              </a:rPr>
              <a:t>Athletics NI Safeguarding Lead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2610197" y="1843708"/>
            <a:ext cx="2453457" cy="2395534"/>
            <a:chOff x="0" y="0"/>
            <a:chExt cx="3271276" cy="3194045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271276" cy="3194045"/>
              <a:chOff x="0" y="0"/>
              <a:chExt cx="720895" cy="70387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720895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720895" h="703875">
                    <a:moveTo>
                      <a:pt x="0" y="0"/>
                    </a:moveTo>
                    <a:lnTo>
                      <a:pt x="720895" y="0"/>
                    </a:lnTo>
                    <a:lnTo>
                      <a:pt x="720895" y="703875"/>
                    </a:lnTo>
                    <a:lnTo>
                      <a:pt x="0" y="703875"/>
                    </a:lnTo>
                    <a:close/>
                  </a:path>
                </a:pathLst>
              </a:custGeom>
              <a:solidFill>
                <a:srgbClr val="006341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6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>
              <a:off x="206880" y="165143"/>
              <a:ext cx="2872963" cy="2872951"/>
              <a:chOff x="0" y="0"/>
              <a:chExt cx="6350025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-144225" t="-92101" r="-58321" b="-48424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5549748" y="9936000"/>
            <a:ext cx="1651733" cy="550829"/>
            <a:chOff x="0" y="0"/>
            <a:chExt cx="2202310" cy="734439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202310" cy="734439"/>
              <a:chOff x="0" y="0"/>
              <a:chExt cx="591944" cy="197405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1944" cy="197405"/>
              </a:xfrm>
              <a:custGeom>
                <a:avLst/>
                <a:gdLst/>
                <a:ahLst/>
                <a:cxnLst/>
                <a:rect l="l" t="t" r="r" b="b"/>
                <a:pathLst>
                  <a:path w="591944" h="197405">
                    <a:moveTo>
                      <a:pt x="0" y="0"/>
                    </a:moveTo>
                    <a:lnTo>
                      <a:pt x="591944" y="0"/>
                    </a:lnTo>
                    <a:lnTo>
                      <a:pt x="591944" y="197405"/>
                    </a:lnTo>
                    <a:lnTo>
                      <a:pt x="0" y="19740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2937" y="219264"/>
              <a:ext cx="2199373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Now Bold"/>
                </a:rPr>
                <a:t>Insert club logo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</Words>
  <Application>Microsoft Office PowerPoint</Application>
  <PresentationFormat>Custom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Now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Welfare Officer Poster</dc:title>
  <dc:creator>Isaac McCollum</dc:creator>
  <cp:lastModifiedBy>Marketing</cp:lastModifiedBy>
  <cp:revision>2</cp:revision>
  <dcterms:created xsi:type="dcterms:W3CDTF">2006-08-16T00:00:00Z</dcterms:created>
  <dcterms:modified xsi:type="dcterms:W3CDTF">2023-09-07T09:04:57Z</dcterms:modified>
  <dc:identifier>DAFbw09focw</dc:identifier>
</cp:coreProperties>
</file>